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68" r:id="rId4"/>
    <p:sldId id="269" r:id="rId5"/>
    <p:sldId id="270" r:id="rId6"/>
    <p:sldId id="271" r:id="rId7"/>
    <p:sldId id="272" r:id="rId8"/>
    <p:sldId id="280" r:id="rId9"/>
    <p:sldId id="262" r:id="rId10"/>
    <p:sldId id="274" r:id="rId11"/>
    <p:sldId id="275" r:id="rId12"/>
    <p:sldId id="276" r:id="rId13"/>
    <p:sldId id="277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5842" name="Picture 2" descr="Що робити при нападі Росії: українцям представлять алгоритми поведі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630"/>
            <a:ext cx="9144000" cy="6869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6626" name="Picture 2" descr="Що робити при нападі Росії: українцям представлять алгоритми поведі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3794" name="Picture 2" descr="Що робити при нападі Росії: українцям представлять алгоритми поведі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4818" name="Picture 2" descr="Що робити при нападі Росії: українцям представлять алгоритми поведі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0754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 descr="Що робити при нападі Росії: українцям представлять алгоритми поведі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7215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4578" name="Picture 2" descr="Що робити при нападі Росії: українцям представлять алгоритми поведі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7890" name="Picture 2" descr="Що робити при нападі Росії: українцям представлять алгоритми поведі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5602" name="Picture 2" descr="Що робити при нападі Росії: українцям представлять алгоритми поведі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8" name="Picture 4" descr="Інформаційна брошура «У разі надзвичайної ситуації або війни» - Коростень -  міський інформаційни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Створили брошуру з інструкціями на випадок війни та НС. Що потрібно знати :  20:01:2022 - 20 хвилин Вінниц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 descr="Що робити при нападі Росії: українцям представлять алгоритми поведі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804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 descr="В Україні створили брошуру про те, як діяти у разі надзвичайної ситуації  або війни » Чернівецький промінь | Новини. Буковина. Чернівц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9079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8914" name="Picture 2" descr="Що робити при нападі Росії: українцям представлять алгоритми поведі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1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8" name="Picture 2" descr="Вторгнення Росії в Україну - алгоритм дій для населення анонсували у  Зеленського | Стайл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4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Dnz37</dc:creator>
  <cp:lastModifiedBy>Dnz37</cp:lastModifiedBy>
  <cp:revision>6</cp:revision>
  <dcterms:created xsi:type="dcterms:W3CDTF">2022-02-09T07:44:33Z</dcterms:created>
  <dcterms:modified xsi:type="dcterms:W3CDTF">2022-02-09T08:29:13Z</dcterms:modified>
</cp:coreProperties>
</file>